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9" r:id="rId3"/>
    <p:sldId id="260" r:id="rId4"/>
    <p:sldId id="261" r:id="rId5"/>
    <p:sldId id="262" r:id="rId6"/>
    <p:sldId id="263" r:id="rId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49" d="100"/>
          <a:sy n="49" d="100"/>
        </p:scale>
        <p:origin x="58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21686939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4" name="Title 1"/>
          <p:cNvSpPr>
            <a:spLocks noGrp="1"/>
          </p:cNvSpPr>
          <p:nvPr>
            <p:ph type="title"/>
          </p:nvPr>
        </p:nvSpPr>
        <p:spPr/>
        <p:txBody>
          <a:bodyPr/>
          <a:lstStyle/>
          <a:p>
            <a:r>
              <a:rPr lang="en-US" altLang="zh-CN" smtClean="0"/>
              <a:t>Click to edit Master title style</a:t>
            </a:r>
            <a:endParaRPr lang="en-US" dirty="0"/>
          </a:p>
        </p:txBody>
      </p:sp>
      <p:sp>
        <p:nvSpPr>
          <p:cNvPr id="1048595"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6" name="Date Placeholder 3"/>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597" name="Footer Placeholder 4"/>
          <p:cNvSpPr>
            <a:spLocks noGrp="1"/>
          </p:cNvSpPr>
          <p:nvPr>
            <p:ph type="ftr" sz="quarter" idx="11"/>
          </p:nvPr>
        </p:nvSpPr>
        <p:spPr/>
        <p:txBody>
          <a:bodyPr/>
          <a:lstStyle/>
          <a:p>
            <a:endParaRPr lang="zh-CN" altLang="en-US"/>
          </a:p>
        </p:txBody>
      </p:sp>
      <p:sp>
        <p:nvSpPr>
          <p:cNvPr id="1048598"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25"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626"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27" name="Date Placeholder 3"/>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28" name="Footer Placeholder 4"/>
          <p:cNvSpPr>
            <a:spLocks noGrp="1"/>
          </p:cNvSpPr>
          <p:nvPr>
            <p:ph type="ftr" sz="quarter" idx="11"/>
          </p:nvPr>
        </p:nvSpPr>
        <p:spPr/>
        <p:txBody>
          <a:bodyPr/>
          <a:lstStyle/>
          <a:p>
            <a:endParaRPr lang="zh-CN" altLang="en-US"/>
          </a:p>
        </p:txBody>
      </p:sp>
      <p:sp>
        <p:nvSpPr>
          <p:cNvPr id="1048629"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ltLang="zh-CN" smtClean="0"/>
              <a:t>Click to edit Master title style</a:t>
            </a:r>
            <a:endParaRPr lang="en-US" dirty="0"/>
          </a:p>
        </p:txBody>
      </p:sp>
      <p:sp>
        <p:nvSpPr>
          <p:cNvPr id="1048589"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0"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1" name="Date Placeholder 4"/>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592" name="Footer Placeholder 5"/>
          <p:cNvSpPr>
            <a:spLocks noGrp="1"/>
          </p:cNvSpPr>
          <p:nvPr>
            <p:ph type="ftr" sz="quarter" idx="11"/>
          </p:nvPr>
        </p:nvSpPr>
        <p:spPr/>
        <p:txBody>
          <a:bodyPr/>
          <a:lstStyle/>
          <a:p>
            <a:endParaRPr lang="zh-CN" altLang="en-US"/>
          </a:p>
        </p:txBody>
      </p:sp>
      <p:sp>
        <p:nvSpPr>
          <p:cNvPr id="1048593"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599"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600"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01"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2"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03"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4" name="Date Placeholder 6"/>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05" name="Footer Placeholder 7"/>
          <p:cNvSpPr>
            <a:spLocks noGrp="1"/>
          </p:cNvSpPr>
          <p:nvPr>
            <p:ph type="ftr" sz="quarter" idx="11"/>
          </p:nvPr>
        </p:nvSpPr>
        <p:spPr/>
        <p:txBody>
          <a:bodyPr/>
          <a:lstStyle/>
          <a:p>
            <a:endParaRPr lang="zh-CN" altLang="en-US"/>
          </a:p>
        </p:txBody>
      </p:sp>
      <p:sp>
        <p:nvSpPr>
          <p:cNvPr id="1048606"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07" name="Title 1"/>
          <p:cNvSpPr>
            <a:spLocks noGrp="1"/>
          </p:cNvSpPr>
          <p:nvPr>
            <p:ph type="title"/>
          </p:nvPr>
        </p:nvSpPr>
        <p:spPr/>
        <p:txBody>
          <a:bodyPr/>
          <a:lstStyle/>
          <a:p>
            <a:r>
              <a:rPr lang="en-US" altLang="zh-CN" smtClean="0"/>
              <a:t>Click to edit Master title style</a:t>
            </a:r>
            <a:endParaRPr lang="en-US" dirty="0"/>
          </a:p>
        </p:txBody>
      </p:sp>
      <p:sp>
        <p:nvSpPr>
          <p:cNvPr id="1048608" name="Date Placeholder 2"/>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09" name="Footer Placeholder 3"/>
          <p:cNvSpPr>
            <a:spLocks noGrp="1"/>
          </p:cNvSpPr>
          <p:nvPr>
            <p:ph type="ftr" sz="quarter" idx="11"/>
          </p:nvPr>
        </p:nvSpPr>
        <p:spPr/>
        <p:txBody>
          <a:bodyPr/>
          <a:lstStyle/>
          <a:p>
            <a:endParaRPr lang="zh-CN" altLang="en-US"/>
          </a:p>
        </p:txBody>
      </p:sp>
      <p:sp>
        <p:nvSpPr>
          <p:cNvPr id="1048610"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16" name="Date Placeholder 1"/>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17" name="Footer Placeholder 2"/>
          <p:cNvSpPr>
            <a:spLocks noGrp="1"/>
          </p:cNvSpPr>
          <p:nvPr>
            <p:ph type="ftr" sz="quarter" idx="11"/>
          </p:nvPr>
        </p:nvSpPr>
        <p:spPr/>
        <p:txBody>
          <a:bodyPr/>
          <a:lstStyle/>
          <a:p>
            <a:endParaRPr lang="zh-CN" altLang="en-US"/>
          </a:p>
        </p:txBody>
      </p:sp>
      <p:sp>
        <p:nvSpPr>
          <p:cNvPr id="1048618"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7"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38" name="Date Placeholder 4"/>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39" name="Footer Placeholder 5"/>
          <p:cNvSpPr>
            <a:spLocks noGrp="1"/>
          </p:cNvSpPr>
          <p:nvPr>
            <p:ph type="ftr" sz="quarter" idx="11"/>
          </p:nvPr>
        </p:nvSpPr>
        <p:spPr/>
        <p:txBody>
          <a:bodyPr/>
          <a:lstStyle/>
          <a:p>
            <a:endParaRPr lang="zh-CN" altLang="en-US"/>
          </a:p>
        </p:txBody>
      </p:sp>
      <p:sp>
        <p:nvSpPr>
          <p:cNvPr id="1048640"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19"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20"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621"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22" name="Date Placeholder 4"/>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23" name="Footer Placeholder 5"/>
          <p:cNvSpPr>
            <a:spLocks noGrp="1"/>
          </p:cNvSpPr>
          <p:nvPr>
            <p:ph type="ftr" sz="quarter" idx="11"/>
          </p:nvPr>
        </p:nvSpPr>
        <p:spPr/>
        <p:txBody>
          <a:bodyPr/>
          <a:lstStyle/>
          <a:p>
            <a:endParaRPr lang="zh-CN" altLang="en-US"/>
          </a:p>
        </p:txBody>
      </p:sp>
      <p:sp>
        <p:nvSpPr>
          <p:cNvPr id="1048624"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30" name="Title 1"/>
          <p:cNvSpPr>
            <a:spLocks noGrp="1"/>
          </p:cNvSpPr>
          <p:nvPr>
            <p:ph type="title"/>
          </p:nvPr>
        </p:nvSpPr>
        <p:spPr/>
        <p:txBody>
          <a:bodyPr/>
          <a:lstStyle/>
          <a:p>
            <a:r>
              <a:rPr lang="en-US" altLang="zh-CN" smtClean="0"/>
              <a:t>Click to edit Master title style</a:t>
            </a:r>
            <a:endParaRPr lang="en-US" dirty="0"/>
          </a:p>
        </p:txBody>
      </p:sp>
      <p:sp>
        <p:nvSpPr>
          <p:cNvPr id="1048631"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2" name="Date Placeholder 3"/>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33" name="Footer Placeholder 4"/>
          <p:cNvSpPr>
            <a:spLocks noGrp="1"/>
          </p:cNvSpPr>
          <p:nvPr>
            <p:ph type="ftr" sz="quarter" idx="11"/>
          </p:nvPr>
        </p:nvSpPr>
        <p:spPr/>
        <p:txBody>
          <a:bodyPr/>
          <a:lstStyle/>
          <a:p>
            <a:endParaRPr lang="zh-CN" altLang="en-US"/>
          </a:p>
        </p:txBody>
      </p:sp>
      <p:sp>
        <p:nvSpPr>
          <p:cNvPr id="1048634"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11"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612"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13" name="Date Placeholder 3"/>
          <p:cNvSpPr>
            <a:spLocks noGrp="1"/>
          </p:cNvSpPr>
          <p:nvPr>
            <p:ph type="dt" sz="half" idx="10"/>
          </p:nvPr>
        </p:nvSpPr>
        <p:spPr/>
        <p:txBody>
          <a:bodyPr/>
          <a:lstStyle/>
          <a:p>
            <a:fld id="{70BC1078-46ED-40F9-8930-935BAD7C2B02}" type="datetimeFigureOut">
              <a:rPr lang="zh-CN" altLang="en-US" smtClean="0"/>
              <a:t>2022/7/30</a:t>
            </a:fld>
            <a:endParaRPr lang="zh-CN" altLang="en-US"/>
          </a:p>
        </p:txBody>
      </p:sp>
      <p:sp>
        <p:nvSpPr>
          <p:cNvPr id="1048614" name="Footer Placeholder 4"/>
          <p:cNvSpPr>
            <a:spLocks noGrp="1"/>
          </p:cNvSpPr>
          <p:nvPr>
            <p:ph type="ftr" sz="quarter" idx="11"/>
          </p:nvPr>
        </p:nvSpPr>
        <p:spPr/>
        <p:txBody>
          <a:bodyPr/>
          <a:lstStyle/>
          <a:p>
            <a:endParaRPr lang="zh-CN" altLang="en-US"/>
          </a:p>
        </p:txBody>
      </p:sp>
      <p:sp>
        <p:nvSpPr>
          <p:cNvPr id="104861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2022/7/30</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586" name="Title 1"/>
          <p:cNvSpPr>
            <a:spLocks noGrp="1"/>
          </p:cNvSpPr>
          <p:nvPr>
            <p:ph type="ctrTitle"/>
          </p:nvPr>
        </p:nvSpPr>
        <p:spPr/>
        <p:txBody>
          <a:bodyPr>
            <a:normAutofit fontScale="90000"/>
          </a:bodyPr>
          <a:lstStyle/>
          <a:p>
            <a:r>
              <a:rPr lang="en-US" altLang="en-US"/>
              <a:t>B.A.3rd Year</a:t>
            </a:r>
            <a:br>
              <a:rPr lang="en-US" altLang="en-US"/>
            </a:br>
            <a:r>
              <a:rPr lang="en-US" altLang="en-US"/>
              <a:t>Conflict and Peace Building</a:t>
            </a:r>
            <a:br>
              <a:rPr lang="en-US" altLang="en-US"/>
            </a:br>
            <a:r>
              <a:rPr lang="en-US" altLang="en-US"/>
              <a:t>Pols-304</a:t>
            </a:r>
            <a:endParaRPr lang="en-US" altLang="zh-CN"/>
          </a:p>
        </p:txBody>
      </p:sp>
      <p:sp>
        <p:nvSpPr>
          <p:cNvPr id="1048587" name="Subtitle 2"/>
          <p:cNvSpPr>
            <a:spLocks noGrp="1"/>
          </p:cNvSpPr>
          <p:nvPr>
            <p:ph type="subTitle" idx="1"/>
          </p:nvPr>
        </p:nvSpPr>
        <p:spPr/>
        <p:txBody>
          <a:bodyPr/>
          <a:lstStyle/>
          <a:p>
            <a:endParaRPr lang="en-US" alt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048648"/>
          <p:cNvSpPr>
            <a:spLocks noGrp="1"/>
          </p:cNvSpPr>
          <p:nvPr>
            <p:ph type="title"/>
          </p:nvPr>
        </p:nvSpPr>
        <p:spPr/>
        <p:txBody>
          <a:bodyPr/>
          <a:lstStyle/>
          <a:p>
            <a:r>
              <a:rPr lang="en-IN" altLang="en-US"/>
              <a:t>विवाद</a:t>
            </a:r>
            <a:r>
              <a:rPr lang="en-US" altLang="en-US"/>
              <a:t> </a:t>
            </a:r>
            <a:r>
              <a:rPr lang="en-IN" altLang="en-US"/>
              <a:t>को</a:t>
            </a:r>
            <a:r>
              <a:rPr lang="en-US" altLang="en-US"/>
              <a:t> </a:t>
            </a:r>
            <a:r>
              <a:rPr lang="en-IN" altLang="en-US"/>
              <a:t>समझना</a:t>
            </a:r>
            <a:endParaRPr lang="en-IN"/>
          </a:p>
        </p:txBody>
      </p:sp>
      <p:sp>
        <p:nvSpPr>
          <p:cNvPr id="1048650" name="Content Placeholder 1048649"/>
          <p:cNvSpPr>
            <a:spLocks noGrp="1"/>
          </p:cNvSpPr>
          <p:nvPr>
            <p:ph idx="1"/>
          </p:nvPr>
        </p:nvSpPr>
        <p:spPr/>
        <p:txBody>
          <a:bodyPr>
            <a:normAutofit fontScale="89643" lnSpcReduction="20000"/>
          </a:bodyPr>
          <a:lstStyle/>
          <a:p>
            <a:r>
              <a:rPr lang="en-IN" altLang="en-US" sz="4400" b="1"/>
              <a:t>अर्थ</a:t>
            </a:r>
            <a:r>
              <a:rPr lang="en-US" altLang="en-US" sz="4400" b="1"/>
              <a:t>-</a:t>
            </a:r>
            <a:r>
              <a:rPr lang="en-US" altLang="en-US" sz="4400" b="0"/>
              <a:t> </a:t>
            </a:r>
            <a:r>
              <a:rPr lang="en-IN" altLang="en-US" sz="4400" b="0"/>
              <a:t>सामान्य शब्दों में विवाद से अभिप्राय है कि जिसमें विभिन्न व्यक्तियों अथवा  समूह के बीच वैमनस्य शत्रुता के भाव पर आधारित किसी भी विषय पर असहमति हो ऐसी अवस्था को ही विवाद कहते हैं विवाद वास्तव में प्राय</a:t>
            </a:r>
            <a:r>
              <a:rPr lang="en-US" altLang="en-US" sz="4400" b="0"/>
              <a:t>:</a:t>
            </a:r>
            <a:r>
              <a:rPr lang="en-IN" altLang="en-US" sz="4400" b="0"/>
              <a:t>व्यक्ति या व्यक्तियों के समूह द्वारा अपनी आकांक्षाओं एवं उद्देश्यों की पूर्ति हेतु दूसरों से भिन्नता होने के कारण अंतर्विरोध से पनपता है।</a:t>
            </a:r>
            <a:r>
              <a:rPr lang="en-US" altLang="en-US" sz="4400" b="1"/>
              <a:t> </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Title 1048650"/>
          <p:cNvSpPr>
            <a:spLocks noGrp="1"/>
          </p:cNvSpPr>
          <p:nvPr>
            <p:ph type="title"/>
          </p:nvPr>
        </p:nvSpPr>
        <p:spPr/>
        <p:txBody>
          <a:bodyPr/>
          <a:lstStyle/>
          <a:p>
            <a:r>
              <a:rPr lang="en-IN" altLang="en-US"/>
              <a:t>विवाद</a:t>
            </a:r>
            <a:r>
              <a:rPr lang="en-US" altLang="en-US"/>
              <a:t> की </a:t>
            </a:r>
            <a:r>
              <a:rPr lang="en-IN" altLang="en-US"/>
              <a:t>श्रेणियां</a:t>
            </a:r>
            <a:r>
              <a:rPr lang="en-US" altLang="en-US"/>
              <a:t> </a:t>
            </a:r>
            <a:endParaRPr lang="en-IN"/>
          </a:p>
        </p:txBody>
      </p:sp>
      <p:sp>
        <p:nvSpPr>
          <p:cNvPr id="1048652" name="Content Placeholder 1048651"/>
          <p:cNvSpPr>
            <a:spLocks noGrp="1"/>
          </p:cNvSpPr>
          <p:nvPr>
            <p:ph idx="1"/>
          </p:nvPr>
        </p:nvSpPr>
        <p:spPr/>
        <p:txBody>
          <a:bodyPr/>
          <a:lstStyle/>
          <a:p>
            <a:r>
              <a:rPr lang="en-IN" altLang="en-US" sz="4000" b="1"/>
              <a:t>संतुलित उद्देश्यों हेतु विवाद</a:t>
            </a:r>
            <a:endParaRPr lang="en-IN"/>
          </a:p>
          <a:p>
            <a:endParaRPr lang="en-IN"/>
          </a:p>
          <a:p>
            <a:r>
              <a:rPr lang="en-IN" altLang="en-US" sz="4000" b="1"/>
              <a:t> वर्चस्व उद्देश्यों संबंधी विवाद</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Title 1048652"/>
          <p:cNvSpPr>
            <a:spLocks noGrp="1"/>
          </p:cNvSpPr>
          <p:nvPr>
            <p:ph type="title"/>
          </p:nvPr>
        </p:nvSpPr>
        <p:spPr/>
        <p:txBody>
          <a:bodyPr/>
          <a:lstStyle/>
          <a:p>
            <a:r>
              <a:rPr lang="en-IN" altLang="en-US"/>
              <a:t>विवादों</a:t>
            </a:r>
            <a:r>
              <a:rPr lang="en-US" altLang="en-US"/>
              <a:t> की उत्पत्ति के कारण</a:t>
            </a:r>
            <a:endParaRPr lang="en-IN"/>
          </a:p>
        </p:txBody>
      </p:sp>
      <p:sp>
        <p:nvSpPr>
          <p:cNvPr id="1048654" name="Content Placeholder 1048653"/>
          <p:cNvSpPr>
            <a:spLocks noGrp="1"/>
          </p:cNvSpPr>
          <p:nvPr>
            <p:ph idx="1"/>
          </p:nvPr>
        </p:nvSpPr>
        <p:spPr/>
        <p:txBody>
          <a:bodyPr/>
          <a:lstStyle/>
          <a:p>
            <a:r>
              <a:rPr lang="en-IN" altLang="en-US" sz="3600"/>
              <a:t> </a:t>
            </a:r>
            <a:r>
              <a:rPr lang="en-IN" altLang="en-US" sz="3600" b="1"/>
              <a:t>आर्थिक कारण संबंधी विवाद </a:t>
            </a:r>
            <a:endParaRPr lang="en-IN" sz="3600"/>
          </a:p>
          <a:p>
            <a:r>
              <a:rPr lang="en-IN" altLang="en-US" sz="3600" b="1"/>
              <a:t>वैचारिक अथवा मूल्य विवाद </a:t>
            </a:r>
            <a:endParaRPr lang="en-IN" sz="3600"/>
          </a:p>
          <a:p>
            <a:r>
              <a:rPr lang="en-IN" altLang="en-US" sz="3600" b="1"/>
              <a:t>शक्ति विवाद </a:t>
            </a:r>
            <a:endParaRPr lang="en-IN" sz="3600"/>
          </a:p>
          <a:p>
            <a:r>
              <a:rPr lang="en-IN" altLang="en-US" sz="3600" b="1"/>
              <a:t>राष्ट्रीय हित संबंधी विवाद </a:t>
            </a:r>
            <a:endParaRPr lang="en-IN" sz="3600"/>
          </a:p>
          <a:p>
            <a:r>
              <a:rPr lang="en-IN" altLang="en-US" sz="3600" b="1"/>
              <a:t>कार्यात्मक रूपी विवाद </a:t>
            </a:r>
            <a:endParaRPr lang="en-IN" sz="3600"/>
          </a:p>
          <a:p>
            <a:r>
              <a:rPr lang="en-IN" altLang="en-US" sz="3600" b="1"/>
              <a:t>प्रक्रियात्मक रूपी विवाद </a:t>
            </a:r>
            <a:endParaRPr lang="en-IN" sz="3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Title 1048654"/>
          <p:cNvSpPr>
            <a:spLocks noGrp="1"/>
          </p:cNvSpPr>
          <p:nvPr>
            <p:ph type="title"/>
          </p:nvPr>
        </p:nvSpPr>
        <p:spPr/>
        <p:txBody>
          <a:bodyPr/>
          <a:lstStyle/>
          <a:p>
            <a:r>
              <a:rPr lang="en-IN" altLang="en-US" b="1"/>
              <a:t>विवादों</a:t>
            </a:r>
            <a:r>
              <a:rPr lang="en-US" altLang="en-US" b="1"/>
              <a:t> को प्रोत्साहित करने वाले कारक</a:t>
            </a:r>
            <a:endParaRPr lang="en-IN"/>
          </a:p>
        </p:txBody>
      </p:sp>
      <p:sp>
        <p:nvSpPr>
          <p:cNvPr id="1048656" name="Content Placeholder 1048655"/>
          <p:cNvSpPr>
            <a:spLocks noGrp="1"/>
          </p:cNvSpPr>
          <p:nvPr>
            <p:ph idx="1"/>
          </p:nvPr>
        </p:nvSpPr>
        <p:spPr/>
        <p:txBody>
          <a:bodyPr/>
          <a:lstStyle/>
          <a:p>
            <a:r>
              <a:rPr lang="en-IN" altLang="en-US" sz="3600" b="1"/>
              <a:t>श्रेष्ठता की भावना</a:t>
            </a:r>
            <a:endParaRPr lang="en-IN"/>
          </a:p>
          <a:p>
            <a:r>
              <a:rPr lang="en-US" altLang="en-US" sz="3600" b="1"/>
              <a:t> अन्याय की भावना</a:t>
            </a:r>
            <a:endParaRPr lang="en-IN"/>
          </a:p>
          <a:p>
            <a:r>
              <a:rPr lang="en-US" altLang="en-US" sz="3600" b="1"/>
              <a:t> भेदभाव </a:t>
            </a:r>
            <a:endParaRPr lang="en-IN"/>
          </a:p>
          <a:p>
            <a:r>
              <a:rPr lang="en-IN" altLang="en-US" sz="3600" b="1"/>
              <a:t>अविश्वास</a:t>
            </a:r>
            <a:endParaRPr lang="en-IN"/>
          </a:p>
          <a:p>
            <a:r>
              <a:rPr lang="en-US" altLang="en-US" sz="3600" b="1"/>
              <a:t> असहाय की भावना</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Title 1048656"/>
          <p:cNvSpPr>
            <a:spLocks noGrp="1"/>
          </p:cNvSpPr>
          <p:nvPr>
            <p:ph type="title"/>
          </p:nvPr>
        </p:nvSpPr>
        <p:spPr/>
        <p:txBody>
          <a:bodyPr/>
          <a:lstStyle/>
          <a:p>
            <a:endParaRPr lang="en-IN"/>
          </a:p>
        </p:txBody>
      </p:sp>
      <p:sp>
        <p:nvSpPr>
          <p:cNvPr id="1048658" name="Content Placeholder 1048657"/>
          <p:cNvSpPr>
            <a:spLocks noGrp="1"/>
          </p:cNvSpPr>
          <p:nvPr>
            <p:ph idx="1"/>
          </p:nvPr>
        </p:nvSpPr>
        <p:spPr/>
        <p:txBody>
          <a:bodyPr/>
          <a:lstStyle/>
          <a:p>
            <a:r>
              <a:rPr lang="en-US" sz="9600" b="1"/>
              <a:t>Thanks</a:t>
            </a:r>
            <a:endParaRPr lang="en-IN"/>
          </a:p>
          <a:p>
            <a:endParaRPr lang="en-IN"/>
          </a:p>
          <a:p>
            <a:endParaRPr lang="en-IN"/>
          </a:p>
          <a:p>
            <a:endParaRPr lang="en-IN"/>
          </a:p>
          <a:p>
            <a:endParaRPr lang="en-IN"/>
          </a:p>
          <a:p>
            <a:endParaRPr lang="en-IN"/>
          </a:p>
          <a:p>
            <a:r>
              <a:rPr lang="en-US" sz="800" b="1">
                <a:solidFill>
                  <a:srgbClr val="F46D43"/>
                </a:solidFill>
              </a:rPr>
              <a:t>Sunil Sharma</a:t>
            </a:r>
            <a:endParaRPr lang="en-IN"/>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131</Words>
  <Application>Microsoft Office PowerPoint</Application>
  <PresentationFormat>On-screen Show (4:3)</PresentationFormat>
  <Paragraphs>27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宋体</vt:lpstr>
      <vt:lpstr>Arial</vt:lpstr>
      <vt:lpstr>Calibri</vt:lpstr>
      <vt:lpstr>Calibri Light</vt:lpstr>
      <vt:lpstr>Office Theme</vt:lpstr>
      <vt:lpstr>B.A.3rd Year Conflict and Peace Building Pols-304</vt:lpstr>
      <vt:lpstr>विवाद को समझना</vt:lpstr>
      <vt:lpstr>विवाद की श्रेणियां </vt:lpstr>
      <vt:lpstr>विवादों की उत्पत्ति के कारण</vt:lpstr>
      <vt:lpstr>विवादों को प्रोत्साहित करने वाले कारक</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B.A.3rd Year Conflict and Peace Building Pols-304</dc:title>
  <dc:creator>Redmi Note 4</dc:creator>
  <cp:lastModifiedBy>gt</cp:lastModifiedBy>
  <cp:revision>2</cp:revision>
  <dcterms:created xsi:type="dcterms:W3CDTF">2015-05-11T22:30:45Z</dcterms:created>
  <dcterms:modified xsi:type="dcterms:W3CDTF">2022-07-30T06:06:51Z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81ae9385b97d40608692e3da5a6a703b</vt:lpwstr>
  </property>
</Properties>
</file>